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7C1285-9315-607D-FEC9-3A545170D4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4B346C8-41C8-2DB4-C1CE-CB327FAF3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76E5BE-08F0-A53F-7CEB-6862D999B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D6FAC-EC0D-4D7C-9F92-EED7F1816E36}" type="datetimeFigureOut">
              <a:rPr lang="it-IT" smtClean="0"/>
              <a:t>04/01/2023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B2E258-1AEF-6BF0-53F1-C1BE86CF8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D679BD-68F1-7D66-B399-D5AB577CA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2ECF-CF14-4761-987D-6189B10DC0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569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AC988A-1C6B-6383-A408-E51FE7EC7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EBA5D3E-7EE2-97D6-06C0-F7474F387E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49E3EE-2769-A13D-70E7-0DB13CC36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D6FAC-EC0D-4D7C-9F92-EED7F1816E36}" type="datetimeFigureOut">
              <a:rPr lang="it-IT" smtClean="0"/>
              <a:t>04/01/2023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394649-2DC9-8992-35D5-66E728729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0C2BFC-112F-8540-EFEC-7F1843623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2ECF-CF14-4761-987D-6189B10DC0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903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B368230-66CC-A377-E715-C220623929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264758F-2788-2E7B-2F3B-F6EE737E13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DE8F14-DEA0-C04A-DDE5-8517EC0D5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D6FAC-EC0D-4D7C-9F92-EED7F1816E36}" type="datetimeFigureOut">
              <a:rPr lang="it-IT" smtClean="0"/>
              <a:t>04/01/2023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DF6F8B-F3A3-6585-E3E4-F3038CAEB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8B18F1-2826-EDFB-6086-0E9DC99E1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2ECF-CF14-4761-987D-6189B10DC0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969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F6367A-CB0D-8EA6-FFB0-EBD6E5B63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819C2F-4688-D9D4-6A12-B152C40F6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78F344-2884-DBC2-29B8-F22012F4C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D6FAC-EC0D-4D7C-9F92-EED7F1816E36}" type="datetimeFigureOut">
              <a:rPr lang="it-IT" smtClean="0"/>
              <a:t>04/01/2023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2443AF-7693-3232-D111-E0EDE8E58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F484204-AEDF-7ABF-B22F-A84AB80BB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2ECF-CF14-4761-987D-6189B10DC0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64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1666D1-9DA2-4ECD-96B4-8756BF706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BDED379-FCC0-EBD0-3CB4-92560666D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312BC4-E79F-F453-EE50-6B83FF4E1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D6FAC-EC0D-4D7C-9F92-EED7F1816E36}" type="datetimeFigureOut">
              <a:rPr lang="it-IT" smtClean="0"/>
              <a:t>04/01/2023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4565C9-9E41-F41C-5F30-78AA09663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CA0CF6-CE6A-4052-FC0F-756A9171D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2ECF-CF14-4761-987D-6189B10DC0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68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156636-84C7-9032-0A45-A9EC733C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66F39C-7C62-8826-330B-69BEA10B13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C2B08D-E8FE-4AC9-08BA-16C52FEF3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4D6287F-5309-961C-17F3-6E68580A2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D6FAC-EC0D-4D7C-9F92-EED7F1816E36}" type="datetimeFigureOut">
              <a:rPr lang="it-IT" smtClean="0"/>
              <a:t>04/01/2023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E763B2-47E4-7EC4-BC80-13C055896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0B77165-4E7C-FD8B-1A51-4B590FE7B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2ECF-CF14-4761-987D-6189B10DC0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640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B05515-6854-0E91-9260-99AE357CB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3387485-27A1-5F53-3051-58F7F8CE8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A981583-B944-4E64-B96D-86EA555C51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DF9937D-07E0-5CF3-A902-8B800D99B6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2154C27-E2A9-512B-ABA4-C11D9FF435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2139F22-38D4-E141-CA3E-9BCA1C69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D6FAC-EC0D-4D7C-9F92-EED7F1816E36}" type="datetimeFigureOut">
              <a:rPr lang="it-IT" smtClean="0"/>
              <a:t>04/01/2023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C519F47-8888-FA92-E8BE-F9CC6AE2A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466A50C-10C7-04CF-809D-DD1AAA122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2ECF-CF14-4761-987D-6189B10DC0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0088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F796C1-A5BB-548C-7202-C0A8A13B5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CB19A1B-D0F9-EB3B-9755-C42EFC415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D6FAC-EC0D-4D7C-9F92-EED7F1816E36}" type="datetimeFigureOut">
              <a:rPr lang="it-IT" smtClean="0"/>
              <a:t>04/01/2023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F3F3175-675E-ABA3-E189-B0A57B43B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5E06B49-610A-68DA-3C9C-3F99E7455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2ECF-CF14-4761-987D-6189B10DC0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9100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1E80631-6123-C9D4-D33A-5B0049857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D6FAC-EC0D-4D7C-9F92-EED7F1816E36}" type="datetimeFigureOut">
              <a:rPr lang="it-IT" smtClean="0"/>
              <a:t>04/01/2023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625E202-8027-7323-ABEF-BD5ED81C1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4624BEB-B42A-6642-1090-FFC608B9F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2ECF-CF14-4761-987D-6189B10DC0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3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49D387-CFB9-11A7-674C-6138375C6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62B7C4-CA03-055F-32C6-8D6B8F11E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AF246ED-644E-5168-2B83-B519C8F13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B092311-B2DF-8EDD-8428-43A4A9AA4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D6FAC-EC0D-4D7C-9F92-EED7F1816E36}" type="datetimeFigureOut">
              <a:rPr lang="it-IT" smtClean="0"/>
              <a:t>04/01/2023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72B1B72-E4FF-17BB-A78F-9F0BC6DF6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D6BF880-6676-6AD4-A385-7AFA2DFE1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2ECF-CF14-4761-987D-6189B10DC0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5705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C42845-5FAF-B2E0-96B2-843A1C4D7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F53A28C-956C-FF3F-A2DA-105C5BEB76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8F89228-5877-5F09-EF6A-75456351C3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8035FB7-1C04-D1AE-DE5B-A6D0F47A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D6FAC-EC0D-4D7C-9F92-EED7F1816E36}" type="datetimeFigureOut">
              <a:rPr lang="it-IT" smtClean="0"/>
              <a:t>04/01/2023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473800-43E0-FA80-588F-0785C50AD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3CB04CF-243D-184F-A519-271AA81E7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2ECF-CF14-4761-987D-6189B10DC0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633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F6A9C69-8974-2D05-617C-74097261E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FCD3D00-E7A7-1820-728C-ACDA567FA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EC0F65-2174-4479-0210-A5466843FD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D6FAC-EC0D-4D7C-9F92-EED7F1816E36}" type="datetimeFigureOut">
              <a:rPr lang="it-IT" smtClean="0"/>
              <a:t>04/01/2023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EA9C27-0E90-5B63-B552-ADD1A8DCED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123F15-CEA6-188D-2D65-EC16BCC96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ECF-CF14-4761-987D-6189B10DC0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4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22E2F0F9-8D39-F6F8-2F6B-B48C2C1767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24000" y="1122363"/>
            <a:ext cx="2876190" cy="50476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4A7DEF0D-21B6-59D7-4340-3D98E06EFA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557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D7F61A-CFEE-6B72-23F4-716CB5601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 S. Cristoforo, 82 – 55013 Capannori (LU)</a:t>
            </a:r>
          </a:p>
        </p:txBody>
      </p:sp>
    </p:spTree>
    <p:extLst>
      <p:ext uri="{BB962C8B-B14F-4D97-AF65-F5344CB8AC3E}">
        <p14:creationId xmlns:p14="http://schemas.microsoft.com/office/powerpoint/2010/main" val="2039684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di Office</vt:lpstr>
      <vt:lpstr>.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Massimiliano Caminita</dc:creator>
  <cp:lastModifiedBy>Massimiliano Caminita</cp:lastModifiedBy>
  <cp:revision>1</cp:revision>
  <dcterms:created xsi:type="dcterms:W3CDTF">2023-01-04T08:53:36Z</dcterms:created>
  <dcterms:modified xsi:type="dcterms:W3CDTF">2023-01-04T08:54:01Z</dcterms:modified>
</cp:coreProperties>
</file>